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naheim"/>
      <p:regular r:id="rId16"/>
      <p:bold r:id="rId17"/>
    </p:embeddedFont>
    <p:embeddedFont>
      <p:font typeface="Barlow Condensed ExtraBold"/>
      <p:bold r:id="rId18"/>
      <p:boldItalic r:id="rId19"/>
    </p:embeddedFont>
    <p:embeddedFont>
      <p:font typeface="Overpass Mono"/>
      <p:regular r:id="rId20"/>
      <p:bold r:id="rId21"/>
    </p:embeddedFont>
    <p:embeddedFont>
      <p:font typeface="Barlow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verpassMono-regular.fntdata"/><Relationship Id="rId22" Type="http://schemas.openxmlformats.org/officeDocument/2006/relationships/font" Target="fonts/Barlow-regular.fntdata"/><Relationship Id="rId21" Type="http://schemas.openxmlformats.org/officeDocument/2006/relationships/font" Target="fonts/OverpassMono-bold.fntdata"/><Relationship Id="rId24" Type="http://schemas.openxmlformats.org/officeDocument/2006/relationships/font" Target="fonts/Barlow-italic.fntdata"/><Relationship Id="rId23" Type="http://schemas.openxmlformats.org/officeDocument/2006/relationships/font" Target="fonts/Barl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naheim-bold.fntdata"/><Relationship Id="rId16" Type="http://schemas.openxmlformats.org/officeDocument/2006/relationships/font" Target="fonts/Anaheim-regular.fntdata"/><Relationship Id="rId19" Type="http://schemas.openxmlformats.org/officeDocument/2006/relationships/font" Target="fonts/BarlowCondensedExtraBold-boldItalic.fntdata"/><Relationship Id="rId18" Type="http://schemas.openxmlformats.org/officeDocument/2006/relationships/font" Target="fonts/BarlowCondensed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17349da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17349da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f2f85c437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f2f85c437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af2f85c43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af2f85c43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14f5efd2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114f5efd2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14f5efd2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14f5efd2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14f5efd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14f5efd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14f5efd2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114f5efd2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14f5efd2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14f5efd2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17349da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17349da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1" name="Google Shape;11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1" name="Google Shape;51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52" name="Google Shape;5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0" name="Google Shape;160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77" name="Google Shape;177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97" name="Google Shape;197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99" name="Google Shape;199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01" name="Google Shape;201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2" name="Google Shape;202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2" name="Google Shape;212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3" name="Google Shape;213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4" name="Google Shape;214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5" name="Google Shape;215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6" name="Google Shape;216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8" name="Google Shape;218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9" name="Google Shape;219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0" name="Google Shape;220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21" name="Google Shape;22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6" name="Google Shape;226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8" name="Google Shape;228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0" name="Google Shape;230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" name="Google Shape;231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2" name="Google Shape;23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36" name="Google Shape;236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37" name="Google Shape;237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5" name="Google Shape;25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60" name="Google Shape;260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01" name="Google Shape;301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2" name="Google Shape;302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3" name="Google Shape;30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06" name="Google Shape;30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7" name="Google Shape;30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1" name="Google Shape;311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3" name="Google Shape;313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5" name="Google Shape;315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7" name="Google Shape;317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9" name="Google Shape;319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21" name="Google Shape;321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22" name="Google Shape;322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27" name="Google Shape;327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5" name="Google Shape;95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6" name="Google Shape;9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9" name="Google Shape;99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01" name="Google Shape;101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03" name="Google Shape;103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7" name="Google Shape;10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10" name="Google Shape;110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2" name="Google Shape;1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6" name="Google Shape;146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Blog</a:t>
            </a:r>
            <a:endParaRPr/>
          </a:p>
        </p:txBody>
      </p:sp>
      <p:sp>
        <p:nvSpPr>
          <p:cNvPr id="355" name="Google Shape;355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FILLOUX Florian – ROUX Sacha – MACHABERT Hugo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6" name="Google Shape;35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Hugo 2</a:t>
            </a:r>
            <a:endParaRPr/>
          </a:p>
        </p:txBody>
      </p:sp>
      <p:sp>
        <p:nvSpPr>
          <p:cNvPr id="431" name="Google Shape;431;p34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75" y="2114400"/>
            <a:ext cx="6367350" cy="284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450" y="983900"/>
            <a:ext cx="3506701" cy="2723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idx="4294967295" type="title"/>
          </p:nvPr>
        </p:nvSpPr>
        <p:spPr>
          <a:xfrm>
            <a:off x="1456725" y="31137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Sommaire</a:t>
            </a:r>
            <a:endParaRPr sz="4000"/>
          </a:p>
        </p:txBody>
      </p:sp>
      <p:sp>
        <p:nvSpPr>
          <p:cNvPr id="362" name="Google Shape;362;p26"/>
          <p:cNvSpPr txBox="1"/>
          <p:nvPr>
            <p:ph idx="1" type="subTitle"/>
          </p:nvPr>
        </p:nvSpPr>
        <p:spPr>
          <a:xfrm flipH="1">
            <a:off x="2521800" y="25206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Organisation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Architecture du projet</a:t>
            </a:r>
            <a:r>
              <a:rPr lang="fr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Structure de la BDD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Notre code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Démonstration</a:t>
            </a:r>
            <a:endParaRPr sz="1700"/>
          </a:p>
        </p:txBody>
      </p:sp>
      <p:sp>
        <p:nvSpPr>
          <p:cNvPr id="363" name="Google Shape;36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>
            <p:ph idx="4294967295" type="body"/>
          </p:nvPr>
        </p:nvSpPr>
        <p:spPr>
          <a:xfrm>
            <a:off x="110300" y="1384575"/>
            <a:ext cx="86742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Répartition des tâches en fonction des  envies et des points forts de chaque personne </a:t>
            </a:r>
            <a:endParaRPr/>
          </a:p>
        </p:txBody>
      </p:sp>
      <p:sp>
        <p:nvSpPr>
          <p:cNvPr id="369" name="Google Shape;369;p27"/>
          <p:cNvSpPr txBox="1"/>
          <p:nvPr>
            <p:ph type="title"/>
          </p:nvPr>
        </p:nvSpPr>
        <p:spPr>
          <a:xfrm>
            <a:off x="249350" y="715575"/>
            <a:ext cx="83961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Organisation.php</a:t>
            </a:r>
            <a:endParaRPr/>
          </a:p>
        </p:txBody>
      </p:sp>
      <p:pic>
        <p:nvPicPr>
          <p:cNvPr id="370" name="Google Shape;3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588" y="193987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 txBox="1"/>
          <p:nvPr/>
        </p:nvSpPr>
        <p:spPr>
          <a:xfrm>
            <a:off x="967550" y="3875575"/>
            <a:ext cx="20769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Maquette, index.php, CSS et URL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72" name="Google Shape;37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813" y="193987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4413" y="193987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 txBox="1"/>
          <p:nvPr/>
        </p:nvSpPr>
        <p:spPr>
          <a:xfrm>
            <a:off x="3316800" y="3875575"/>
            <a:ext cx="215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BDD, auth.php,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article.php, CSS et JS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5" name="Google Shape;375;p27"/>
          <p:cNvSpPr txBox="1"/>
          <p:nvPr/>
        </p:nvSpPr>
        <p:spPr>
          <a:xfrm>
            <a:off x="5872225" y="38755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create_article.php et admin.php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6" name="Google Shape;37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Architecture.php</a:t>
            </a:r>
            <a:endParaRPr/>
          </a:p>
        </p:txBody>
      </p:sp>
      <p:pic>
        <p:nvPicPr>
          <p:cNvPr id="382" name="Google Shape;3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300" y="1012200"/>
            <a:ext cx="2125834" cy="38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Structure_de_la_BDD.php</a:t>
            </a:r>
            <a:endParaRPr/>
          </a:p>
        </p:txBody>
      </p:sp>
      <p:pic>
        <p:nvPicPr>
          <p:cNvPr id="389" name="Google Shape;389;p29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1424650" y="1012200"/>
            <a:ext cx="6294709" cy="38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/>
          <p:nvPr>
            <p:ph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Florian</a:t>
            </a:r>
            <a:endParaRPr/>
          </a:p>
        </p:txBody>
      </p:sp>
      <p:pic>
        <p:nvPicPr>
          <p:cNvPr id="396" name="Google Shape;3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5" y="1808125"/>
            <a:ext cx="4491274" cy="317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900" y="1012200"/>
            <a:ext cx="4325550" cy="366904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Sacha</a:t>
            </a:r>
            <a:endParaRPr/>
          </a:p>
        </p:txBody>
      </p:sp>
      <p:pic>
        <p:nvPicPr>
          <p:cNvPr id="404" name="Google Shape;4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2" y="1374497"/>
            <a:ext cx="2506542" cy="276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890" y="1374509"/>
            <a:ext cx="2810331" cy="276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376" y="1374500"/>
            <a:ext cx="3459112" cy="27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Sacha 2</a:t>
            </a:r>
            <a:endParaRPr/>
          </a:p>
        </p:txBody>
      </p:sp>
      <p:pic>
        <p:nvPicPr>
          <p:cNvPr id="413" name="Google Shape;413;p32"/>
          <p:cNvPicPr preferRelativeResize="0"/>
          <p:nvPr/>
        </p:nvPicPr>
        <p:blipFill rotWithShape="1">
          <a:blip r:embed="rId3">
            <a:alphaModFix/>
          </a:blip>
          <a:srcRect b="-27942" l="0" r="-27942" t="0"/>
          <a:stretch/>
        </p:blipFill>
        <p:spPr>
          <a:xfrm>
            <a:off x="188207" y="1147375"/>
            <a:ext cx="458609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609" y="1103875"/>
            <a:ext cx="4385167" cy="349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200" y="3168025"/>
            <a:ext cx="2759599" cy="19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Hugo</a:t>
            </a:r>
            <a:endParaRPr/>
          </a:p>
        </p:txBody>
      </p:sp>
      <p:sp>
        <p:nvSpPr>
          <p:cNvPr id="422" name="Google Shape;422;p33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50" y="1012200"/>
            <a:ext cx="5564150" cy="29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250" y="2896250"/>
            <a:ext cx="4173125" cy="217895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